
<file path=[Content_Types].xml><?xml version="1.0" encoding="utf-8"?>
<Types xmlns="http://schemas.openxmlformats.org/package/2006/content-types">
  <Default Extension="bin" ContentType="image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CD3AF9-CEB8-42AF-8A16-7D417258FF09}" v="2" dt="2023-09-12T12:54:11.4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288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microsoft.com/office/2016/11/relationships/changesInfo" Target="changesInfos/changesInfo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Øyvind Fjeld" userId="2e9d9cd6-ba5e-44e6-b8e6-78468878fb89" providerId="ADAL" clId="{34CD3AF9-CEB8-42AF-8A16-7D417258FF09}"/>
    <pc:docChg chg="undo custSel addSld delSld modSld">
      <pc:chgData name="Øyvind Fjeld" userId="2e9d9cd6-ba5e-44e6-b8e6-78468878fb89" providerId="ADAL" clId="{34CD3AF9-CEB8-42AF-8A16-7D417258FF09}" dt="2023-09-12T12:54:11.497" v="3"/>
      <pc:docMkLst>
        <pc:docMk/>
      </pc:docMkLst>
      <pc:sldChg chg="addSp delSp modSp add del mod delAnim modAnim">
        <pc:chgData name="Øyvind Fjeld" userId="2e9d9cd6-ba5e-44e6-b8e6-78468878fb89" providerId="ADAL" clId="{34CD3AF9-CEB8-42AF-8A16-7D417258FF09}" dt="2023-09-12T12:54:11.497" v="3"/>
        <pc:sldMkLst>
          <pc:docMk/>
          <pc:sldMk cId="1263995698" sldId="260"/>
        </pc:sldMkLst>
        <pc:picChg chg="del">
          <ac:chgData name="Øyvind Fjeld" userId="2e9d9cd6-ba5e-44e6-b8e6-78468878fb89" providerId="ADAL" clId="{34CD3AF9-CEB8-42AF-8A16-7D417258FF09}" dt="2023-09-12T12:54:02.169" v="2" actId="478"/>
          <ac:picMkLst>
            <pc:docMk/>
            <pc:sldMk cId="1263995698" sldId="260"/>
            <ac:picMk id="2" creationId="{C9B75C75-0B31-2AD2-09C8-6695568609BC}"/>
          </ac:picMkLst>
        </pc:picChg>
        <pc:picChg chg="add mod">
          <ac:chgData name="Øyvind Fjeld" userId="2e9d9cd6-ba5e-44e6-b8e6-78468878fb89" providerId="ADAL" clId="{34CD3AF9-CEB8-42AF-8A16-7D417258FF09}" dt="2023-09-12T12:54:11.497" v="3"/>
          <ac:picMkLst>
            <pc:docMk/>
            <pc:sldMk cId="1263995698" sldId="260"/>
            <ac:picMk id="4" creationId="{3030F758-BCE9-BF79-4D81-2F2E7BC80AF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CF72A7-1EB6-0A00-9ED6-D96C069BA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1417930-58A0-2BC5-F9B6-6B45BE732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FAD9B67-E144-68C8-D3DE-B72F4A1D2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692B-6BB2-48A6-B30E-75C105C1E043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4AD398F-8571-1261-BCAB-48CA7BB7B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6D33505-95A9-2839-A489-28C3FFB8A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05836-7F7B-444B-AFEC-4EB74DC69D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9023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4AFA41-BF99-3FFF-61AB-4AAEF8795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3D57A98-3C80-4C5C-4687-B069962E1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BD6EA7F-7705-A8E7-EBD4-5D1647FBA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692B-6BB2-48A6-B30E-75C105C1E043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9548B1-5DB5-98CB-0C46-DA72CD8E7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30D46B-BEB4-27EF-76EB-41C58623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05836-7F7B-444B-AFEC-4EB74DC69D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1719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EC9F25E-AF4F-2505-949C-5F664C5872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C3BD62A-5B3D-7BA3-3C12-4DA1FE3E56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DD8FA8-0FAC-511B-BE7B-5C4DD655D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692B-6BB2-48A6-B30E-75C105C1E043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1DE440B-E24B-AC13-27B4-9CEDE20C1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48C440E-1003-C51D-9693-CA13C65CF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05836-7F7B-444B-AFEC-4EB74DC69D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7315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B9B24D-9828-769E-7FDF-1C04C07FC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DA8ADF-420F-394F-28C8-E7DB8C7DE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7D7E573-4358-E6C0-06CE-4370C16DF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692B-6BB2-48A6-B30E-75C105C1E043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0198730-9052-646A-50A1-2DFB52864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D98E549-5C3A-F6F6-8E0F-C2509E72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05836-7F7B-444B-AFEC-4EB74DC69D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7865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E45A78-F291-F4CD-A5D8-9F782AE9E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D3E6EA5-50A7-7B1B-26FD-9255E18B8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65B6C63-E790-0E3F-B220-A081B414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692B-6BB2-48A6-B30E-75C105C1E043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A204C1E-A80E-AD3E-81C2-171EBA01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769C235-C5EC-689B-06F1-D5E3FCA8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05836-7F7B-444B-AFEC-4EB74DC69D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5711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F10925-5D64-723A-771C-B69A0E6BD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674442B-6FFA-A4B0-1BE2-0C354F041E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4F7B14B-016A-D6E4-2B25-52CFED2E1F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7FCA39A-BF5F-6B94-624F-C83178121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692B-6BB2-48A6-B30E-75C105C1E043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FDA6A26-075F-ADD1-A7ED-2B9A923DB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6154917-A024-6FCB-0D43-C25AD1125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05836-7F7B-444B-AFEC-4EB74DC69D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1827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732F8C-E420-BF6B-D0A1-38459EDAD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1505E23-D4B1-9EBD-99D7-32827654A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A46FC1E-94D3-C69A-C81C-E981CD906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85ADCD3-4CE0-8D54-1A3D-F188FB787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82E5E49-A1A1-BA4B-DBD9-C26C6C9D7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2A8925D-40F0-ADFB-5975-4699B591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692B-6BB2-48A6-B30E-75C105C1E043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D7566BA-63E6-3926-0A1F-77B7D986B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D8DAB43-D8A4-E805-D8D2-8EA654CFC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05836-7F7B-444B-AFEC-4EB74DC69D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0749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40FD55-0469-4BF4-98C2-C6E79DCC6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CEFDB5A-7782-E762-C560-9638F77E5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692B-6BB2-48A6-B30E-75C105C1E043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5063F03-747E-D0A7-9082-E92479E0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3DEC1E8-F440-1C34-F659-30AFA35B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05836-7F7B-444B-AFEC-4EB74DC69D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7249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E353051-6ACA-C32A-657D-2EB80A4BB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692B-6BB2-48A6-B30E-75C105C1E043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572623E-9E58-480C-CC27-84F470D9E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A828D41-38DD-80ED-9D1A-36E8E07C4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05836-7F7B-444B-AFEC-4EB74DC69D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5402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C953FE-D733-5C6D-6E45-F5EECE6BE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42E5BBB-A296-409A-C1B1-95D4412F1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47846A9-EF6D-19B1-AB4D-375E75618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BA9CA83-0DFD-F4D2-4F25-8A48DC870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692B-6BB2-48A6-B30E-75C105C1E043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FFD43B9-02B8-4500-6CD4-CC14156FD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9C851B9-9882-DF2D-C672-A4A7BE337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05836-7F7B-444B-AFEC-4EB74DC69D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4073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6D3575-96D7-F831-7652-20A78D94E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3ED382B-53F9-BB11-9EE6-443A6EF668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26FE11B-81D9-F178-1127-A0873009B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E472E65-1F63-AB03-B6F4-CF3EB76E8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692B-6BB2-48A6-B30E-75C105C1E043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2F2EC17-4E5D-E25A-72AE-E19342582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5483FD7-5395-0620-D850-4EA1CBC2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05836-7F7B-444B-AFEC-4EB74DC69D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960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291043D-F440-9B12-8877-610B77A47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D43E1EB-8ABE-3513-460A-60E9DFBCB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BD263D4-1F29-D600-7A55-6AF258588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2692B-6BB2-48A6-B30E-75C105C1E043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8804C27-01D0-BAA1-C449-9BBB6ABFD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316C132-234C-6143-8F59-25983C4D2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05836-7F7B-444B-AFEC-4EB74DC69D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229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E23595D3-6824-3B8F-0BFA-7DB3999A3193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18359" y="3300887"/>
            <a:ext cx="4724400" cy="2389826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B335137C-F5BC-40F5-2743-1D32128B38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43"/>
          <a:stretch/>
        </p:blipFill>
        <p:spPr>
          <a:xfrm>
            <a:off x="0" y="0"/>
            <a:ext cx="11578285" cy="6858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08ECB4B8-79E7-32DE-99FA-6DDE93C0E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9122" y="-12700"/>
            <a:ext cx="626909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87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582F68F8-F8E7-F6E0-F66E-5FD8DC750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0" y="2952750"/>
            <a:ext cx="952500" cy="9525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0403342-073A-3B0B-DA48-9CE1898A34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9" r="2540"/>
          <a:stretch/>
        </p:blipFill>
        <p:spPr>
          <a:xfrm>
            <a:off x="-20279" y="0"/>
            <a:ext cx="11595751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0ABB51E1-9133-9434-FDAA-096E7354C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9122" y="-12700"/>
            <a:ext cx="626909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50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24D88F6B-308E-A5FC-E00C-475CF7C6C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75472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8B55DF06-7829-A539-5F82-FAD656B51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9122" y="-12700"/>
            <a:ext cx="626909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45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4CAB3965-41C2-B3FE-5C4C-DC6B4999B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1575472" cy="685799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CBE4C4D-C48B-76F0-CD61-8E805141D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9122" y="-12700"/>
            <a:ext cx="626909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21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30F188FF-E44B-5058-3353-2EEC0F134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9122" y="-12700"/>
            <a:ext cx="626909" cy="6870700"/>
          </a:xfrm>
          <a:prstGeom prst="rect">
            <a:avLst/>
          </a:prstGeom>
        </p:spPr>
      </p:pic>
      <p:pic>
        <p:nvPicPr>
          <p:cNvPr id="4" name="Inflatech decoys">
            <a:hlinkClick r:id="" action="ppaction://media"/>
            <a:extLst>
              <a:ext uri="{FF2B5EF4-FFF2-40B4-BE49-F238E27FC236}">
                <a16:creationId xmlns:a16="http://schemas.microsoft.com/office/drawing/2014/main" id="{3030F758-BCE9-BF79-4D81-2F2E7BC80A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9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D2E105E08F9C4D858CEED9EC611764" ma:contentTypeVersion="26" ma:contentTypeDescription="Create a new document." ma:contentTypeScope="" ma:versionID="e46f5af8a7f550db8e230e338fb1c8ad">
  <xsd:schema xmlns:xsd="http://www.w3.org/2001/XMLSchema" xmlns:xs="http://www.w3.org/2001/XMLSchema" xmlns:p="http://schemas.microsoft.com/office/2006/metadata/properties" xmlns:ns2="fd35c263-b2cb-4d60-a096-402a913af339" xmlns:ns3="d68e7835-5ea0-46a3-9cfb-14aad15fb814" targetNamespace="http://schemas.microsoft.com/office/2006/metadata/properties" ma:root="true" ma:fieldsID="4576a865c07f5965de1a9dd7cd649a43" ns2:_="" ns3:_="">
    <xsd:import namespace="fd35c263-b2cb-4d60-a096-402a913af339"/>
    <xsd:import namespace="d68e7835-5ea0-46a3-9cfb-14aad15fb8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Plassering" minOccurs="0"/>
                <xsd:element ref="ns2:651daf3e-a4e6-4f4f-8d7a-aceb643446fcCountryOrRegion" minOccurs="0"/>
                <xsd:element ref="ns2:651daf3e-a4e6-4f4f-8d7a-aceb643446fcState" minOccurs="0"/>
                <xsd:element ref="ns2:651daf3e-a4e6-4f4f-8d7a-aceb643446fcCity" minOccurs="0"/>
                <xsd:element ref="ns2:651daf3e-a4e6-4f4f-8d7a-aceb643446fcPostalCode" minOccurs="0"/>
                <xsd:element ref="ns2:651daf3e-a4e6-4f4f-8d7a-aceb643446fcStreet" minOccurs="0"/>
                <xsd:element ref="ns2:651daf3e-a4e6-4f4f-8d7a-aceb643446fcGeoLoc" minOccurs="0"/>
                <xsd:element ref="ns2:651daf3e-a4e6-4f4f-8d7a-aceb643446fcDispName" minOccurs="0"/>
                <xsd:element ref="ns2:_Flow_SignoffStatu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35c263-b2cb-4d60-a096-402a913af3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26977b2-5fa4-4c42-bdde-3770c33de5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lassering" ma:index="24" nillable="true" ma:displayName="Plassering" ma:format="Dropdown" ma:internalName="Plassering">
      <xsd:simpleType>
        <xsd:restriction base="dms:Unknown"/>
      </xsd:simpleType>
    </xsd:element>
    <xsd:element name="651daf3e-a4e6-4f4f-8d7a-aceb643446fcCountryOrRegion" ma:index="25" nillable="true" ma:displayName="Plassering: Land/område" ma:internalName="CountryOrRegion" ma:readOnly="true">
      <xsd:simpleType>
        <xsd:restriction base="dms:Text"/>
      </xsd:simpleType>
    </xsd:element>
    <xsd:element name="651daf3e-a4e6-4f4f-8d7a-aceb643446fcState" ma:index="26" nillable="true" ma:displayName="Plassering: Delstat/område" ma:internalName="State" ma:readOnly="true">
      <xsd:simpleType>
        <xsd:restriction base="dms:Text"/>
      </xsd:simpleType>
    </xsd:element>
    <xsd:element name="651daf3e-a4e6-4f4f-8d7a-aceb643446fcCity" ma:index="27" nillable="true" ma:displayName="Plassering: Poststed" ma:internalName="City" ma:readOnly="true">
      <xsd:simpleType>
        <xsd:restriction base="dms:Text"/>
      </xsd:simpleType>
    </xsd:element>
    <xsd:element name="651daf3e-a4e6-4f4f-8d7a-aceb643446fcPostalCode" ma:index="28" nillable="true" ma:displayName="Plassering: Postnummer" ma:internalName="PostalCode" ma:readOnly="true">
      <xsd:simpleType>
        <xsd:restriction base="dms:Text"/>
      </xsd:simpleType>
    </xsd:element>
    <xsd:element name="651daf3e-a4e6-4f4f-8d7a-aceb643446fcStreet" ma:index="29" nillable="true" ma:displayName="Plassering: Gate/vei" ma:internalName="Street" ma:readOnly="true">
      <xsd:simpleType>
        <xsd:restriction base="dms:Text"/>
      </xsd:simpleType>
    </xsd:element>
    <xsd:element name="651daf3e-a4e6-4f4f-8d7a-aceb643446fcGeoLoc" ma:index="30" nillable="true" ma:displayName="Plassering: Koordinater" ma:internalName="GeoLoc" ma:readOnly="true">
      <xsd:simpleType>
        <xsd:restriction base="dms:Unknown"/>
      </xsd:simpleType>
    </xsd:element>
    <xsd:element name="651daf3e-a4e6-4f4f-8d7a-aceb643446fcDispName" ma:index="31" nillable="true" ma:displayName="Plassering: Navn" ma:internalName="DispName" ma:readOnly="true">
      <xsd:simpleType>
        <xsd:restriction base="dms:Text"/>
      </xsd:simpleType>
    </xsd:element>
    <xsd:element name="_Flow_SignoffStatus" ma:index="32" nillable="true" ma:displayName="Sign-off status" ma:internalName="Sign_x002d_off_x0020_status">
      <xsd:simpleType>
        <xsd:restriction base="dms:Text"/>
      </xsd:simpleType>
    </xsd:element>
    <xsd:element name="MediaServiceObjectDetectorVersions" ma:index="3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8e7835-5ea0-46a3-9cfb-14aad15fb81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5b803bb-0551-4bbf-8b50-c3c279dae4bc}" ma:internalName="TaxCatchAll" ma:showField="CatchAllData" ma:web="d68e7835-5ea0-46a3-9cfb-14aad15fb8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7B8BEC-2C82-4501-8AC1-D188E0432528}">
  <ds:schemaRefs>
    <ds:schemaRef ds:uri="d68e7835-5ea0-46a3-9cfb-14aad15fb814"/>
    <ds:schemaRef ds:uri="fd35c263-b2cb-4d60-a096-402a913af33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B0611D2-D377-47DE-AC56-80F0A5CCE04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743132-326d-4a07-8a6b-577c738c579e}" enabled="0" method="" siteId="{f4743132-326d-4a07-8a6b-577c738c579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5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Knut Bakken</dc:creator>
  <cp:lastModifiedBy>Øyvind Fjeld</cp:lastModifiedBy>
  <cp:revision>2</cp:revision>
  <dcterms:created xsi:type="dcterms:W3CDTF">2023-09-12T11:01:52Z</dcterms:created>
  <dcterms:modified xsi:type="dcterms:W3CDTF">2023-09-12T12:54:13Z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0x01010025D2E105E08F9C4D858CEED9EC611764</vt:lpwstr>
  </property>
</Properties>
</file>