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037D1-A676-45F8-931B-F967E72DF2D5}" v="48" dt="2023-09-12T12:53:42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vind Fjeld" userId="2e9d9cd6-ba5e-44e6-b8e6-78468878fb89" providerId="ADAL" clId="{745037D1-A676-45F8-931B-F967E72DF2D5}"/>
    <pc:docChg chg="undo custSel modSld">
      <pc:chgData name="Øyvind Fjeld" userId="2e9d9cd6-ba5e-44e6-b8e6-78468878fb89" providerId="ADAL" clId="{745037D1-A676-45F8-931B-F967E72DF2D5}" dt="2023-09-12T12:53:42.453" v="79" actId="478"/>
      <pc:docMkLst>
        <pc:docMk/>
      </pc:docMkLst>
      <pc:sldChg chg="addSp delSp modSp mod">
        <pc:chgData name="Øyvind Fjeld" userId="2e9d9cd6-ba5e-44e6-b8e6-78468878fb89" providerId="ADAL" clId="{745037D1-A676-45F8-931B-F967E72DF2D5}" dt="2023-09-12T12:15:52.557" v="63" actId="14100"/>
        <pc:sldMkLst>
          <pc:docMk/>
          <pc:sldMk cId="834787249" sldId="256"/>
        </pc:sldMkLst>
        <pc:picChg chg="add del mod">
          <ac:chgData name="Øyvind Fjeld" userId="2e9d9cd6-ba5e-44e6-b8e6-78468878fb89" providerId="ADAL" clId="{745037D1-A676-45F8-931B-F967E72DF2D5}" dt="2023-09-12T12:14:17.131" v="45" actId="478"/>
          <ac:picMkLst>
            <pc:docMk/>
            <pc:sldMk cId="834787249" sldId="256"/>
            <ac:picMk id="3" creationId="{F9B0C035-2B03-9556-6983-A39752800255}"/>
          </ac:picMkLst>
        </pc:picChg>
        <pc:picChg chg="add del mod">
          <ac:chgData name="Øyvind Fjeld" userId="2e9d9cd6-ba5e-44e6-b8e6-78468878fb89" providerId="ADAL" clId="{745037D1-A676-45F8-931B-F967E72DF2D5}" dt="2023-09-12T12:15:27.802" v="57" actId="478"/>
          <ac:picMkLst>
            <pc:docMk/>
            <pc:sldMk cId="834787249" sldId="256"/>
            <ac:picMk id="4" creationId="{10B3F89C-D185-4B7C-541D-1ACE9B63EB58}"/>
          </ac:picMkLst>
        </pc:picChg>
        <pc:picChg chg="add mod">
          <ac:chgData name="Øyvind Fjeld" userId="2e9d9cd6-ba5e-44e6-b8e6-78468878fb89" providerId="ADAL" clId="{745037D1-A676-45F8-931B-F967E72DF2D5}" dt="2023-09-12T12:15:52.557" v="63" actId="14100"/>
          <ac:picMkLst>
            <pc:docMk/>
            <pc:sldMk cId="834787249" sldId="256"/>
            <ac:picMk id="6" creationId="{08ECB4B8-79E7-32DE-99FA-6DDE93C0EAE5}"/>
          </ac:picMkLst>
        </pc:picChg>
        <pc:picChg chg="del">
          <ac:chgData name="Øyvind Fjeld" userId="2e9d9cd6-ba5e-44e6-b8e6-78468878fb89" providerId="ADAL" clId="{745037D1-A676-45F8-931B-F967E72DF2D5}" dt="2023-09-12T12:15:25.849" v="56" actId="478"/>
          <ac:picMkLst>
            <pc:docMk/>
            <pc:sldMk cId="834787249" sldId="256"/>
            <ac:picMk id="11" creationId="{DFA11431-229A-7B75-8407-6188DA1E6F1B}"/>
          </ac:picMkLst>
        </pc:picChg>
        <pc:picChg chg="mod">
          <ac:chgData name="Øyvind Fjeld" userId="2e9d9cd6-ba5e-44e6-b8e6-78468878fb89" providerId="ADAL" clId="{745037D1-A676-45F8-931B-F967E72DF2D5}" dt="2023-09-12T12:07:31.073" v="28" actId="14100"/>
          <ac:picMkLst>
            <pc:docMk/>
            <pc:sldMk cId="834787249" sldId="256"/>
            <ac:picMk id="13" creationId="{E23595D3-6824-3B8F-0BFA-7DB3999A3193}"/>
          </ac:picMkLst>
        </pc:picChg>
        <pc:picChg chg="mod">
          <ac:chgData name="Øyvind Fjeld" userId="2e9d9cd6-ba5e-44e6-b8e6-78468878fb89" providerId="ADAL" clId="{745037D1-A676-45F8-931B-F967E72DF2D5}" dt="2023-09-12T12:07:35.740" v="30" actId="1076"/>
          <ac:picMkLst>
            <pc:docMk/>
            <pc:sldMk cId="834787249" sldId="256"/>
            <ac:picMk id="18" creationId="{B335137C-F5BC-40F5-2743-1D32128B381C}"/>
          </ac:picMkLst>
        </pc:picChg>
      </pc:sldChg>
      <pc:sldChg chg="addSp delSp modSp mod">
        <pc:chgData name="Øyvind Fjeld" userId="2e9d9cd6-ba5e-44e6-b8e6-78468878fb89" providerId="ADAL" clId="{745037D1-A676-45F8-931B-F967E72DF2D5}" dt="2023-09-12T12:16:10.338" v="72"/>
        <pc:sldMkLst>
          <pc:docMk/>
          <pc:sldMk cId="1845250700" sldId="257"/>
        </pc:sldMkLst>
        <pc:picChg chg="add del mod">
          <ac:chgData name="Øyvind Fjeld" userId="2e9d9cd6-ba5e-44e6-b8e6-78468878fb89" providerId="ADAL" clId="{745037D1-A676-45F8-931B-F967E72DF2D5}" dt="2023-09-12T12:14:26.567" v="48" actId="478"/>
          <ac:picMkLst>
            <pc:docMk/>
            <pc:sldMk cId="1845250700" sldId="257"/>
            <ac:picMk id="2" creationId="{8B0D1B9F-8A98-672F-50D4-B6DC176D5FD8}"/>
          </ac:picMkLst>
        </pc:picChg>
        <pc:picChg chg="add del mod">
          <ac:chgData name="Øyvind Fjeld" userId="2e9d9cd6-ba5e-44e6-b8e6-78468878fb89" providerId="ADAL" clId="{745037D1-A676-45F8-931B-F967E72DF2D5}" dt="2023-09-12T12:15:56.927" v="64" actId="478"/>
          <ac:picMkLst>
            <pc:docMk/>
            <pc:sldMk cId="1845250700" sldId="257"/>
            <ac:picMk id="3" creationId="{57DCF925-402D-1240-9B56-BB3C789B3D52}"/>
          </ac:picMkLst>
        </pc:picChg>
        <pc:picChg chg="add mod">
          <ac:chgData name="Øyvind Fjeld" userId="2e9d9cd6-ba5e-44e6-b8e6-78468878fb89" providerId="ADAL" clId="{745037D1-A676-45F8-931B-F967E72DF2D5}" dt="2023-09-12T12:16:10.338" v="72"/>
          <ac:picMkLst>
            <pc:docMk/>
            <pc:sldMk cId="1845250700" sldId="257"/>
            <ac:picMk id="4" creationId="{0ABB51E1-9133-9434-FDAA-096E7354CEF2}"/>
          </ac:picMkLst>
        </pc:picChg>
        <pc:picChg chg="del">
          <ac:chgData name="Øyvind Fjeld" userId="2e9d9cd6-ba5e-44e6-b8e6-78468878fb89" providerId="ADAL" clId="{745037D1-A676-45F8-931B-F967E72DF2D5}" dt="2023-09-12T12:15:58.423" v="65" actId="478"/>
          <ac:picMkLst>
            <pc:docMk/>
            <pc:sldMk cId="1845250700" sldId="257"/>
            <ac:picMk id="11" creationId="{DFA11431-229A-7B75-8407-6188DA1E6F1B}"/>
          </ac:picMkLst>
        </pc:picChg>
        <pc:picChg chg="del">
          <ac:chgData name="Øyvind Fjeld" userId="2e9d9cd6-ba5e-44e6-b8e6-78468878fb89" providerId="ADAL" clId="{745037D1-A676-45F8-931B-F967E72DF2D5}" dt="2023-09-12T12:11:41.719" v="31" actId="478"/>
          <ac:picMkLst>
            <pc:docMk/>
            <pc:sldMk cId="1845250700" sldId="257"/>
            <ac:picMk id="13" creationId="{E23595D3-6824-3B8F-0BFA-7DB3999A3193}"/>
          </ac:picMkLst>
        </pc:picChg>
      </pc:sldChg>
      <pc:sldChg chg="addSp delSp modSp mod">
        <pc:chgData name="Øyvind Fjeld" userId="2e9d9cd6-ba5e-44e6-b8e6-78468878fb89" providerId="ADAL" clId="{745037D1-A676-45F8-931B-F967E72DF2D5}" dt="2023-09-12T12:16:13.226" v="73"/>
        <pc:sldMkLst>
          <pc:docMk/>
          <pc:sldMk cId="3991845741" sldId="258"/>
        </pc:sldMkLst>
        <pc:picChg chg="add del mod">
          <ac:chgData name="Øyvind Fjeld" userId="2e9d9cd6-ba5e-44e6-b8e6-78468878fb89" providerId="ADAL" clId="{745037D1-A676-45F8-931B-F967E72DF2D5}" dt="2023-09-12T12:14:29.574" v="50" actId="478"/>
          <ac:picMkLst>
            <pc:docMk/>
            <pc:sldMk cId="3991845741" sldId="258"/>
            <ac:picMk id="2" creationId="{75022D03-3A95-250C-F4F9-544AE4512BDB}"/>
          </ac:picMkLst>
        </pc:picChg>
        <pc:picChg chg="add del mod">
          <ac:chgData name="Øyvind Fjeld" userId="2e9d9cd6-ba5e-44e6-b8e6-78468878fb89" providerId="ADAL" clId="{745037D1-A676-45F8-931B-F967E72DF2D5}" dt="2023-09-12T12:16:01.535" v="66" actId="478"/>
          <ac:picMkLst>
            <pc:docMk/>
            <pc:sldMk cId="3991845741" sldId="258"/>
            <ac:picMk id="3" creationId="{C6F1985A-EE95-3F80-AB9B-BDA7B4C70546}"/>
          </ac:picMkLst>
        </pc:picChg>
        <pc:picChg chg="add mod">
          <ac:chgData name="Øyvind Fjeld" userId="2e9d9cd6-ba5e-44e6-b8e6-78468878fb89" providerId="ADAL" clId="{745037D1-A676-45F8-931B-F967E72DF2D5}" dt="2023-09-12T12:16:13.226" v="73"/>
          <ac:picMkLst>
            <pc:docMk/>
            <pc:sldMk cId="3991845741" sldId="258"/>
            <ac:picMk id="4" creationId="{8B55DF06-7829-A539-5F82-FAD656B513D1}"/>
          </ac:picMkLst>
        </pc:picChg>
        <pc:picChg chg="del">
          <ac:chgData name="Øyvind Fjeld" userId="2e9d9cd6-ba5e-44e6-b8e6-78468878fb89" providerId="ADAL" clId="{745037D1-A676-45F8-931B-F967E72DF2D5}" dt="2023-09-12T12:16:02.115" v="67" actId="478"/>
          <ac:picMkLst>
            <pc:docMk/>
            <pc:sldMk cId="3991845741" sldId="258"/>
            <ac:picMk id="11" creationId="{DFA11431-229A-7B75-8407-6188DA1E6F1B}"/>
          </ac:picMkLst>
        </pc:picChg>
        <pc:picChg chg="del">
          <ac:chgData name="Øyvind Fjeld" userId="2e9d9cd6-ba5e-44e6-b8e6-78468878fb89" providerId="ADAL" clId="{745037D1-A676-45F8-931B-F967E72DF2D5}" dt="2023-09-12T12:11:43.497" v="32" actId="478"/>
          <ac:picMkLst>
            <pc:docMk/>
            <pc:sldMk cId="3991845741" sldId="258"/>
            <ac:picMk id="13" creationId="{E23595D3-6824-3B8F-0BFA-7DB3999A3193}"/>
          </ac:picMkLst>
        </pc:picChg>
      </pc:sldChg>
      <pc:sldChg chg="addSp delSp modSp mod">
        <pc:chgData name="Øyvind Fjeld" userId="2e9d9cd6-ba5e-44e6-b8e6-78468878fb89" providerId="ADAL" clId="{745037D1-A676-45F8-931B-F967E72DF2D5}" dt="2023-09-12T12:16:14.826" v="74"/>
        <pc:sldMkLst>
          <pc:docMk/>
          <pc:sldMk cId="1908021700" sldId="259"/>
        </pc:sldMkLst>
        <pc:picChg chg="add del mod">
          <ac:chgData name="Øyvind Fjeld" userId="2e9d9cd6-ba5e-44e6-b8e6-78468878fb89" providerId="ADAL" clId="{745037D1-A676-45F8-931B-F967E72DF2D5}" dt="2023-09-12T12:14:32.887" v="52" actId="478"/>
          <ac:picMkLst>
            <pc:docMk/>
            <pc:sldMk cId="1908021700" sldId="259"/>
            <ac:picMk id="2" creationId="{32E7B434-06E2-CC62-711D-714CDC2E728F}"/>
          </ac:picMkLst>
        </pc:picChg>
        <pc:picChg chg="add del mod">
          <ac:chgData name="Øyvind Fjeld" userId="2e9d9cd6-ba5e-44e6-b8e6-78468878fb89" providerId="ADAL" clId="{745037D1-A676-45F8-931B-F967E72DF2D5}" dt="2023-09-12T12:16:04.887" v="69" actId="478"/>
          <ac:picMkLst>
            <pc:docMk/>
            <pc:sldMk cId="1908021700" sldId="259"/>
            <ac:picMk id="3" creationId="{74EEA9FA-721D-1178-F94F-8B739E23DB0C}"/>
          </ac:picMkLst>
        </pc:picChg>
        <pc:picChg chg="add del mod">
          <ac:chgData name="Øyvind Fjeld" userId="2e9d9cd6-ba5e-44e6-b8e6-78468878fb89" providerId="ADAL" clId="{745037D1-A676-45F8-931B-F967E72DF2D5}" dt="2023-09-12T12:06:19.247" v="14" actId="478"/>
          <ac:picMkLst>
            <pc:docMk/>
            <pc:sldMk cId="1908021700" sldId="259"/>
            <ac:picMk id="3" creationId="{A81E957C-42CC-2677-9A3B-472963FA7171}"/>
          </ac:picMkLst>
        </pc:picChg>
        <pc:picChg chg="add del mod">
          <ac:chgData name="Øyvind Fjeld" userId="2e9d9cd6-ba5e-44e6-b8e6-78468878fb89" providerId="ADAL" clId="{745037D1-A676-45F8-931B-F967E72DF2D5}" dt="2023-09-12T12:11:45.310" v="33" actId="478"/>
          <ac:picMkLst>
            <pc:docMk/>
            <pc:sldMk cId="1908021700" sldId="259"/>
            <ac:picMk id="4" creationId="{1A9998A9-89EE-BA60-63D8-6F5A2FA09847}"/>
          </ac:picMkLst>
        </pc:picChg>
        <pc:picChg chg="add mod">
          <ac:chgData name="Øyvind Fjeld" userId="2e9d9cd6-ba5e-44e6-b8e6-78468878fb89" providerId="ADAL" clId="{745037D1-A676-45F8-931B-F967E72DF2D5}" dt="2023-09-12T12:16:14.826" v="74"/>
          <ac:picMkLst>
            <pc:docMk/>
            <pc:sldMk cId="1908021700" sldId="259"/>
            <ac:picMk id="6" creationId="{2CBE4C4D-C48B-76F0-CD61-8E805141D84E}"/>
          </ac:picMkLst>
        </pc:picChg>
        <pc:picChg chg="del">
          <ac:chgData name="Øyvind Fjeld" userId="2e9d9cd6-ba5e-44e6-b8e6-78468878fb89" providerId="ADAL" clId="{745037D1-A676-45F8-931B-F967E72DF2D5}" dt="2023-09-12T12:16:04.433" v="68" actId="478"/>
          <ac:picMkLst>
            <pc:docMk/>
            <pc:sldMk cId="1908021700" sldId="259"/>
            <ac:picMk id="11" creationId="{DFA11431-229A-7B75-8407-6188DA1E6F1B}"/>
          </ac:picMkLst>
        </pc:picChg>
        <pc:picChg chg="del">
          <ac:chgData name="Øyvind Fjeld" userId="2e9d9cd6-ba5e-44e6-b8e6-78468878fb89" providerId="ADAL" clId="{745037D1-A676-45F8-931B-F967E72DF2D5}" dt="2023-09-12T12:05:03.558" v="0" actId="478"/>
          <ac:picMkLst>
            <pc:docMk/>
            <pc:sldMk cId="1908021700" sldId="259"/>
            <ac:picMk id="13" creationId="{E23595D3-6824-3B8F-0BFA-7DB3999A3193}"/>
          </ac:picMkLst>
        </pc:picChg>
      </pc:sldChg>
      <pc:sldChg chg="addSp delSp modSp mod addAnim delAnim modAnim">
        <pc:chgData name="Øyvind Fjeld" userId="2e9d9cd6-ba5e-44e6-b8e6-78468878fb89" providerId="ADAL" clId="{745037D1-A676-45F8-931B-F967E72DF2D5}" dt="2023-09-12T12:53:42.453" v="79" actId="478"/>
        <pc:sldMkLst>
          <pc:docMk/>
          <pc:sldMk cId="1263995698" sldId="260"/>
        </pc:sldMkLst>
        <pc:picChg chg="add del">
          <ac:chgData name="Øyvind Fjeld" userId="2e9d9cd6-ba5e-44e6-b8e6-78468878fb89" providerId="ADAL" clId="{745037D1-A676-45F8-931B-F967E72DF2D5}" dt="2023-09-12T12:53:42.453" v="79" actId="478"/>
          <ac:picMkLst>
            <pc:docMk/>
            <pc:sldMk cId="1263995698" sldId="260"/>
            <ac:picMk id="2" creationId="{C9B75C75-0B31-2AD2-09C8-6695568609BC}"/>
          </ac:picMkLst>
        </pc:picChg>
        <pc:picChg chg="add del mod">
          <ac:chgData name="Øyvind Fjeld" userId="2e9d9cd6-ba5e-44e6-b8e6-78468878fb89" providerId="ADAL" clId="{745037D1-A676-45F8-931B-F967E72DF2D5}" dt="2023-09-12T12:14:36.007" v="54" actId="478"/>
          <ac:picMkLst>
            <pc:docMk/>
            <pc:sldMk cId="1263995698" sldId="260"/>
            <ac:picMk id="3" creationId="{5A587D25-BD35-B8C6-D9D2-C6A354F7BF89}"/>
          </ac:picMkLst>
        </pc:picChg>
        <pc:picChg chg="add mod">
          <ac:chgData name="Øyvind Fjeld" userId="2e9d9cd6-ba5e-44e6-b8e6-78468878fb89" providerId="ADAL" clId="{745037D1-A676-45F8-931B-F967E72DF2D5}" dt="2023-09-12T12:53:42.025" v="78"/>
          <ac:picMkLst>
            <pc:docMk/>
            <pc:sldMk cId="1263995698" sldId="260"/>
            <ac:picMk id="3" creationId="{BF495081-8D36-3F8E-5A95-1F9C6AB9D4D6}"/>
          </ac:picMkLst>
        </pc:picChg>
        <pc:picChg chg="add del mod">
          <ac:chgData name="Øyvind Fjeld" userId="2e9d9cd6-ba5e-44e6-b8e6-78468878fb89" providerId="ADAL" clId="{745037D1-A676-45F8-931B-F967E72DF2D5}" dt="2023-09-12T12:16:06.958" v="70" actId="478"/>
          <ac:picMkLst>
            <pc:docMk/>
            <pc:sldMk cId="1263995698" sldId="260"/>
            <ac:picMk id="4" creationId="{8F2CE4E1-2FD4-0759-594F-CB6C99325970}"/>
          </ac:picMkLst>
        </pc:picChg>
        <pc:picChg chg="add mod">
          <ac:chgData name="Øyvind Fjeld" userId="2e9d9cd6-ba5e-44e6-b8e6-78468878fb89" providerId="ADAL" clId="{745037D1-A676-45F8-931B-F967E72DF2D5}" dt="2023-09-12T12:16:16.074" v="75"/>
          <ac:picMkLst>
            <pc:docMk/>
            <pc:sldMk cId="1263995698" sldId="260"/>
            <ac:picMk id="5" creationId="{30F188FF-E44B-5058-3353-2EEC0F134199}"/>
          </ac:picMkLst>
        </pc:picChg>
        <pc:picChg chg="del">
          <ac:chgData name="Øyvind Fjeld" userId="2e9d9cd6-ba5e-44e6-b8e6-78468878fb89" providerId="ADAL" clId="{745037D1-A676-45F8-931B-F967E72DF2D5}" dt="2023-09-12T12:16:07.454" v="71" actId="478"/>
          <ac:picMkLst>
            <pc:docMk/>
            <pc:sldMk cId="1263995698" sldId="260"/>
            <ac:picMk id="11" creationId="{DFA11431-229A-7B75-8407-6188DA1E6F1B}"/>
          </ac:picMkLst>
        </pc:picChg>
        <pc:picChg chg="del">
          <ac:chgData name="Øyvind Fjeld" userId="2e9d9cd6-ba5e-44e6-b8e6-78468878fb89" providerId="ADAL" clId="{745037D1-A676-45F8-931B-F967E72DF2D5}" dt="2023-09-12T12:11:47.216" v="34" actId="478"/>
          <ac:picMkLst>
            <pc:docMk/>
            <pc:sldMk cId="1263995698" sldId="260"/>
            <ac:picMk id="13" creationId="{E23595D3-6824-3B8F-0BFA-7DB3999A31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CF72A7-1EB6-0A00-9ED6-D96C069BA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417930-58A0-2BC5-F9B6-6B45BE732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AD9B67-E144-68C8-D3DE-B72F4A1D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AD398F-8571-1261-BCAB-48CA7BB7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D33505-95A9-2839-A489-28C3FFB8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0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AFA41-BF99-3FFF-61AB-4AAEF879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3D57A98-3C80-4C5C-4687-B069962E1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D6EA7F-7705-A8E7-EBD4-5D1647FB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9548B1-5DB5-98CB-0C46-DA72CD8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D46B-BEB4-27EF-76EB-41C5862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71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C9F25E-AF4F-2505-949C-5F664C587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C3BD62A-5B3D-7BA3-3C12-4DA1FE3E5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DD8FA8-0FAC-511B-BE7B-5C4DD655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DE440B-E24B-AC13-27B4-9CEDE20C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8C440E-1003-C51D-9693-CA13C65C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31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9B24D-9828-769E-7FDF-1C04C07F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DA8ADF-420F-394F-28C8-E7DB8C7D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7E573-4358-E6C0-06CE-4370C16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198730-9052-646A-50A1-2DFB5286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98E549-5C3A-F6F6-8E0F-C2509E72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86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E45A78-F291-F4CD-A5D8-9F782AE9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3E6EA5-50A7-7B1B-26FD-9255E18B8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5B6C63-E790-0E3F-B220-A081B414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204C1E-A80E-AD3E-81C2-171EBA01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69C235-C5EC-689B-06F1-D5E3FCA8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71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F10925-5D64-723A-771C-B69A0E6B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74442B-6FFA-A4B0-1BE2-0C354F041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F7B14B-016A-D6E4-2B25-52CFED2E1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FCA39A-BF5F-6B94-624F-C8317812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DA6A26-075F-ADD1-A7ED-2B9A923D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154917-A024-6FCB-0D43-C25AD112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82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32F8C-E420-BF6B-D0A1-38459EDA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505E23-D4B1-9EBD-99D7-32827654A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A46FC1E-94D3-C69A-C81C-E981CD906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5ADCD3-4CE0-8D54-1A3D-F188FB787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2E5E49-A1A1-BA4B-DBD9-C26C6C9D7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2A8925D-40F0-ADFB-5975-4699B591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D7566BA-63E6-3926-0A1F-77B7D986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D8DAB43-D8A4-E805-D8D2-8EA654CF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74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40FD55-0469-4BF4-98C2-C6E79DCC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CEFDB5A-7782-E762-C560-9638F77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063F03-747E-D0A7-9082-E92479E0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DEC1E8-F440-1C34-F659-30AFA35B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24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E353051-6ACA-C32A-657D-2EB80A4B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572623E-9E58-480C-CC27-84F470D9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A828D41-38DD-80ED-9D1A-36E8E07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40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C953FE-D733-5C6D-6E45-F5EECE6B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2E5BBB-A296-409A-C1B1-95D4412F1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47846A9-EF6D-19B1-AB4D-375E7561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BA9CA83-0DFD-F4D2-4F25-8A48DC87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FFD43B9-02B8-4500-6CD4-CC14156F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9C851B9-9882-DF2D-C672-A4A7BE33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0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6D3575-96D7-F831-7652-20A78D94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3ED382B-53F9-BB11-9EE6-443A6EF66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26FE11B-81D9-F178-1127-A0873009B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472E65-1F63-AB03-B6F4-CF3EB76E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F2EC17-4E5D-E25A-72AE-E1934258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483FD7-5395-0620-D850-4EA1CBC2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6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291043D-F440-9B12-8877-610B77A4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43E1EB-8ABE-3513-460A-60E9DFBC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D263D4-1F29-D600-7A55-6AF25858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692B-6BB2-48A6-B30E-75C105C1E043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804C27-01D0-BAA1-C449-9BBB6ABF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16C132-234C-6143-8F59-25983C4D2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05836-7F7B-444B-AFEC-4EB74DC69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29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ZT4BAAUGTk?feature=oembe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E23595D3-6824-3B8F-0BFA-7DB3999A319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18359" y="3300887"/>
            <a:ext cx="4724400" cy="238982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335137C-F5BC-40F5-2743-1D32128B3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3"/>
          <a:stretch/>
        </p:blipFill>
        <p:spPr>
          <a:xfrm>
            <a:off x="0" y="0"/>
            <a:ext cx="11578285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8ECB4B8-79E7-32DE-99FA-6DDE93C0E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9122" y="-12700"/>
            <a:ext cx="62690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82F68F8-F8E7-F6E0-F66E-5FD8DC75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0403342-073A-3B0B-DA48-9CE1898A3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" r="2540"/>
          <a:stretch/>
        </p:blipFill>
        <p:spPr>
          <a:xfrm>
            <a:off x="-20279" y="0"/>
            <a:ext cx="11595751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ABB51E1-9133-9434-FDAA-096E7354C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9122" y="-12700"/>
            <a:ext cx="62690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4D88F6B-308E-A5FC-E00C-475CF7C6C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547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B55DF06-7829-A539-5F82-FAD656B51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122" y="-12700"/>
            <a:ext cx="62690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4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CAB3965-41C2-B3FE-5C4C-DC6B4999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575472" cy="685799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CBE4C4D-C48B-76F0-CD61-8E805141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122" y="-12700"/>
            <a:ext cx="62690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Inflatech decoys">
            <a:hlinkClick r:id="" action="ppaction://media"/>
            <a:extLst>
              <a:ext uri="{FF2B5EF4-FFF2-40B4-BE49-F238E27FC236}">
                <a16:creationId xmlns:a16="http://schemas.microsoft.com/office/drawing/2014/main" id="{C9B75C75-0B31-2AD2-09C8-6695568609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576831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0F188FF-E44B-5058-3353-2EEC0F134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9122" y="-12700"/>
            <a:ext cx="62690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2E105E08F9C4D858CEED9EC611764" ma:contentTypeVersion="26" ma:contentTypeDescription="Create a new document." ma:contentTypeScope="" ma:versionID="e46f5af8a7f550db8e230e338fb1c8ad">
  <xsd:schema xmlns:xsd="http://www.w3.org/2001/XMLSchema" xmlns:xs="http://www.w3.org/2001/XMLSchema" xmlns:p="http://schemas.microsoft.com/office/2006/metadata/properties" xmlns:ns2="fd35c263-b2cb-4d60-a096-402a913af339" xmlns:ns3="d68e7835-5ea0-46a3-9cfb-14aad15fb814" targetNamespace="http://schemas.microsoft.com/office/2006/metadata/properties" ma:root="true" ma:fieldsID="4576a865c07f5965de1a9dd7cd649a43" ns2:_="" ns3:_="">
    <xsd:import namespace="fd35c263-b2cb-4d60-a096-402a913af339"/>
    <xsd:import namespace="d68e7835-5ea0-46a3-9cfb-14aad15fb8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Plassering" minOccurs="0"/>
                <xsd:element ref="ns2:651daf3e-a4e6-4f4f-8d7a-aceb643446fcCountryOrRegion" minOccurs="0"/>
                <xsd:element ref="ns2:651daf3e-a4e6-4f4f-8d7a-aceb643446fcState" minOccurs="0"/>
                <xsd:element ref="ns2:651daf3e-a4e6-4f4f-8d7a-aceb643446fcCity" minOccurs="0"/>
                <xsd:element ref="ns2:651daf3e-a4e6-4f4f-8d7a-aceb643446fcPostalCode" minOccurs="0"/>
                <xsd:element ref="ns2:651daf3e-a4e6-4f4f-8d7a-aceb643446fcStreet" minOccurs="0"/>
                <xsd:element ref="ns2:651daf3e-a4e6-4f4f-8d7a-aceb643446fcGeoLoc" minOccurs="0"/>
                <xsd:element ref="ns2:651daf3e-a4e6-4f4f-8d7a-aceb643446fcDispName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5c263-b2cb-4d60-a096-402a913af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6977b2-5fa4-4c42-bdde-3770c33de5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lassering" ma:index="24" nillable="true" ma:displayName="Plassering" ma:format="Dropdown" ma:internalName="Plassering">
      <xsd:simpleType>
        <xsd:restriction base="dms:Unknown"/>
      </xsd:simpleType>
    </xsd:element>
    <xsd:element name="651daf3e-a4e6-4f4f-8d7a-aceb643446fcCountryOrRegion" ma:index="25" nillable="true" ma:displayName="Plassering: Land/område" ma:internalName="CountryOrRegion" ma:readOnly="true">
      <xsd:simpleType>
        <xsd:restriction base="dms:Text"/>
      </xsd:simpleType>
    </xsd:element>
    <xsd:element name="651daf3e-a4e6-4f4f-8d7a-aceb643446fcState" ma:index="26" nillable="true" ma:displayName="Plassering: Delstat/område" ma:internalName="State" ma:readOnly="true">
      <xsd:simpleType>
        <xsd:restriction base="dms:Text"/>
      </xsd:simpleType>
    </xsd:element>
    <xsd:element name="651daf3e-a4e6-4f4f-8d7a-aceb643446fcCity" ma:index="27" nillable="true" ma:displayName="Plassering: Poststed" ma:internalName="City" ma:readOnly="true">
      <xsd:simpleType>
        <xsd:restriction base="dms:Text"/>
      </xsd:simpleType>
    </xsd:element>
    <xsd:element name="651daf3e-a4e6-4f4f-8d7a-aceb643446fcPostalCode" ma:index="28" nillable="true" ma:displayName="Plassering: Postnummer" ma:internalName="PostalCode" ma:readOnly="true">
      <xsd:simpleType>
        <xsd:restriction base="dms:Text"/>
      </xsd:simpleType>
    </xsd:element>
    <xsd:element name="651daf3e-a4e6-4f4f-8d7a-aceb643446fcStreet" ma:index="29" nillable="true" ma:displayName="Plassering: Gate/vei" ma:internalName="Street" ma:readOnly="true">
      <xsd:simpleType>
        <xsd:restriction base="dms:Text"/>
      </xsd:simpleType>
    </xsd:element>
    <xsd:element name="651daf3e-a4e6-4f4f-8d7a-aceb643446fcGeoLoc" ma:index="30" nillable="true" ma:displayName="Plassering: Koordinater" ma:internalName="GeoLoc" ma:readOnly="true">
      <xsd:simpleType>
        <xsd:restriction base="dms:Unknown"/>
      </xsd:simpleType>
    </xsd:element>
    <xsd:element name="651daf3e-a4e6-4f4f-8d7a-aceb643446fcDispName" ma:index="31" nillable="true" ma:displayName="Plassering: Navn" ma:internalName="DispName" ma:readOnly="true">
      <xsd:simpleType>
        <xsd:restriction base="dms:Text"/>
      </xsd:simpleType>
    </xsd:element>
    <xsd:element name="_Flow_SignoffStatus" ma:index="32" nillable="true" ma:displayName="Sign-off status" ma:internalName="Sign_x002d_off_x0020_status">
      <xsd:simpleType>
        <xsd:restriction base="dms:Text"/>
      </xsd:simpleType>
    </xsd:element>
    <xsd:element name="MediaServiceObjectDetectorVersions" ma:index="3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e7835-5ea0-46a3-9cfb-14aad15f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803bb-0551-4bbf-8b50-c3c279dae4bc}" ma:internalName="TaxCatchAll" ma:showField="CatchAllData" ma:web="d68e7835-5ea0-46a3-9cfb-14aad15fb8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7B8BEC-2C82-4501-8AC1-D188E0432528}">
  <ds:schemaRefs>
    <ds:schemaRef ds:uri="d68e7835-5ea0-46a3-9cfb-14aad15fb814"/>
    <ds:schemaRef ds:uri="fd35c263-b2cb-4d60-a096-402a913af3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0611D2-D377-47DE-AC56-80F0A5CCE0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Bakken</dc:creator>
  <cp:lastModifiedBy>Øyvind Fjeld</cp:lastModifiedBy>
  <cp:revision>1</cp:revision>
  <dcterms:created xsi:type="dcterms:W3CDTF">2023-09-12T11:01:52Z</dcterms:created>
  <dcterms:modified xsi:type="dcterms:W3CDTF">2023-09-12T12:53:44Z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0x01010025D2E105E08F9C4D858CEED9EC611764</vt:lpwstr>
  </property>
</Properties>
</file>